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87" userDrawn="1">
          <p15:clr>
            <a:srgbClr val="A4A3A4"/>
          </p15:clr>
        </p15:guide>
        <p15:guide id="2" pos="21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66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340" y="72"/>
      </p:cViewPr>
      <p:guideLst>
        <p:guide orient="horz" pos="3087"/>
        <p:guide pos="2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7149D-68D4-421F-934D-F883064BDE6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0605-64EC-43C1-9CB7-2C4DE9587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7149D-68D4-421F-934D-F883064BDE6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0605-64EC-43C1-9CB7-2C4DE9587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7149D-68D4-421F-934D-F883064BDE6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0605-64EC-43C1-9CB7-2C4DE9587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7149D-68D4-421F-934D-F883064BDE6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0605-64EC-43C1-9CB7-2C4DE9587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7149D-68D4-421F-934D-F883064BDE6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0605-64EC-43C1-9CB7-2C4DE9587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7149D-68D4-421F-934D-F883064BDE6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0605-64EC-43C1-9CB7-2C4DE9587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7149D-68D4-421F-934D-F883064BDE6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0605-64EC-43C1-9CB7-2C4DE9587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7149D-68D4-421F-934D-F883064BDE6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0605-64EC-43C1-9CB7-2C4DE9587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7149D-68D4-421F-934D-F883064BDE6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0605-64EC-43C1-9CB7-2C4DE9587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7149D-68D4-421F-934D-F883064BDE6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0605-64EC-43C1-9CB7-2C4DE9587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7149D-68D4-421F-934D-F883064BDE6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0605-64EC-43C1-9CB7-2C4DE9587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6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7149D-68D4-421F-934D-F883064BDE6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20605-64EC-43C1-9CB7-2C4DE95870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14349" y="1321462"/>
            <a:ext cx="5829300" cy="466461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rgbClr val="C00000"/>
                </a:solidFill>
              </a:rPr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57249" y="1313784"/>
            <a:ext cx="5143500" cy="337595"/>
          </a:xfrm>
        </p:spPr>
        <p:txBody>
          <a:bodyPr>
            <a:normAutofit lnSpcReduction="10000"/>
          </a:bodyPr>
          <a:lstStyle/>
          <a:p>
            <a:r>
              <a:rPr lang="en-US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Rethink Redefine Reform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-4236" y="0"/>
            <a:ext cx="632459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NIRMALA COLLEGE FOR WOMEN</a:t>
            </a:r>
          </a:p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(AUTONOMOUS)</a:t>
            </a:r>
          </a:p>
          <a:p>
            <a:pPr algn="ctr"/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Accredited with ‘A</a:t>
            </a:r>
            <a:r>
              <a:rPr lang="en-US" sz="1400" b="1" baseline="30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++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 Grade by NAAC in the IV Cycle with  CGPA 3.78</a:t>
            </a:r>
          </a:p>
          <a:p>
            <a:pPr algn="ctr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Red Fields, Coimbatore – 641 018.</a:t>
            </a:r>
            <a:endParaRPr lang="en-US" sz="1400" b="1" dirty="0">
              <a:highlight>
                <a:srgbClr val="FFFF00"/>
              </a:highlight>
              <a:latin typeface="Calisto MT" panose="02040603050505030304" pitchFamily="18" charset="0"/>
              <a:cs typeface="Georgia" panose="0204050205040502030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4931" y="1620136"/>
            <a:ext cx="6657975" cy="1660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PG and Research Department of Chemistry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Organizes</a:t>
            </a:r>
          </a:p>
          <a:p>
            <a:pPr algn="ctr">
              <a:lnSpc>
                <a:spcPct val="150000"/>
              </a:lnSpc>
            </a:pPr>
            <a:r>
              <a:rPr lang="en-US" sz="1600" b="1" i="0" u="none" strike="noStrike" dirty="0">
                <a:solidFill>
                  <a:srgbClr val="1B212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Workshop on </a:t>
            </a:r>
          </a:p>
          <a:p>
            <a:pPr algn="ctr">
              <a:lnSpc>
                <a:spcPct val="150000"/>
              </a:lnSpc>
            </a:pPr>
            <a:r>
              <a:rPr lang="en-US" sz="1400" b="1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MEASUREMENT OF SUSCEPTIBILITY OF SOLIDS BY GOUYS BALANCE METHOD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89387" y="3264955"/>
            <a:ext cx="1678305" cy="3371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1600" b="1" spc="225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600" b="1" spc="25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b="1" spc="1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b="1" spc="2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600" b="1" spc="1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b="1" spc="-15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spc="2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19.12</a:t>
            </a:r>
            <a:r>
              <a:rPr lang="en-US" sz="1600" b="1" spc="8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b="1" spc="-15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58260" y="5616464"/>
            <a:ext cx="3162300" cy="984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Patron</a:t>
            </a:r>
          </a:p>
          <a:p>
            <a:pPr algn="ctr"/>
            <a:r>
              <a:rPr lang="en-US" sz="1400" b="1" dirty="0">
                <a:solidFill>
                  <a:srgbClr val="002060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Rev. Sr. Dr. Mary Fabiola</a:t>
            </a:r>
          </a:p>
          <a:p>
            <a:pPr algn="ctr"/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Principal</a:t>
            </a:r>
          </a:p>
          <a:p>
            <a:pPr algn="ctr"/>
            <a:endParaRPr lang="en-US" sz="1400" b="1" dirty="0">
              <a:solidFill>
                <a:schemeClr val="tx2">
                  <a:lumMod val="50000"/>
                </a:schemeClr>
              </a:solidFill>
              <a:latin typeface="Calisto MT" panose="020406030505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bject 21"/>
          <p:cNvSpPr txBox="1"/>
          <p:nvPr/>
        </p:nvSpPr>
        <p:spPr>
          <a:xfrm>
            <a:off x="309399" y="6469694"/>
            <a:ext cx="3267710" cy="6927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z="1600" b="1" spc="3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Convener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ctr">
              <a:lnSpc>
                <a:spcPct val="100000"/>
              </a:lnSpc>
              <a:spcBef>
                <a:spcPts val="10"/>
              </a:spcBef>
            </a:pPr>
            <a:r>
              <a:rPr lang="en-US" sz="1400" b="1" spc="8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US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N.Gunavathy</a:t>
            </a:r>
          </a:p>
          <a:p>
            <a:pPr marL="12700" algn="ctr">
              <a:lnSpc>
                <a:spcPct val="100000"/>
              </a:lnSpc>
              <a:spcBef>
                <a:spcPts val="10"/>
              </a:spcBef>
            </a:pPr>
            <a:r>
              <a:rPr lang="en-US" sz="1400" b="1" spc="4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</a:t>
            </a:r>
            <a:r>
              <a:rPr lang="en-US" sz="1400" b="1" spc="-3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25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Professor and Head</a:t>
            </a:r>
            <a:r>
              <a:rPr lang="en-US" sz="1400" b="1" spc="45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79855" y="9346955"/>
            <a:ext cx="3260741" cy="369332"/>
          </a:xfrm>
          <a:prstGeom prst="rect">
            <a:avLst/>
          </a:prstGeom>
          <a:noFill/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Calisto MT" panose="02040603050505030304" pitchFamily="18" charset="0"/>
              </a:rPr>
              <a:t>All are Cordially Invited !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4103" y="5616464"/>
            <a:ext cx="345288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Chief Patron</a:t>
            </a:r>
          </a:p>
          <a:p>
            <a:pPr algn="ctr"/>
            <a:r>
              <a:rPr lang="en-US" sz="1400" b="1" dirty="0">
                <a:solidFill>
                  <a:srgbClr val="002060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Rev. Sr. Dr.  </a:t>
            </a:r>
            <a:r>
              <a:rPr lang="en-US" sz="1400" b="1" dirty="0" err="1">
                <a:solidFill>
                  <a:srgbClr val="002060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Kulandai</a:t>
            </a:r>
            <a:r>
              <a:rPr lang="en-US" sz="1400" b="1" dirty="0">
                <a:solidFill>
                  <a:srgbClr val="002060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 Therese</a:t>
            </a:r>
          </a:p>
          <a:p>
            <a:pPr algn="ctr"/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Secretary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645709" y="7234524"/>
            <a:ext cx="4002650" cy="2061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Faculty Members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C. Subha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Sr. S. Kulandai Therese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Dr.P.Dhivya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Dr.K.Anbarasi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J.Johncy Caroline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Mrs. S. Valli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Mrs. J. Antonette Luciana Sherynn</a:t>
            </a:r>
          </a:p>
        </p:txBody>
      </p:sp>
      <p:sp>
        <p:nvSpPr>
          <p:cNvPr id="2" name="object 21"/>
          <p:cNvSpPr txBox="1"/>
          <p:nvPr/>
        </p:nvSpPr>
        <p:spPr>
          <a:xfrm>
            <a:off x="3858260" y="6433316"/>
            <a:ext cx="3018155" cy="9067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z="1600" b="1" spc="3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Organizer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ctr">
              <a:lnSpc>
                <a:spcPct val="100000"/>
              </a:lnSpc>
              <a:spcBef>
                <a:spcPts val="10"/>
              </a:spcBef>
            </a:pPr>
            <a:r>
              <a:rPr lang="en-US" sz="1400" b="1" spc="8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US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</a:t>
            </a:r>
            <a:r>
              <a:rPr lang="en-US" sz="1400" b="1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Kalaivani</a:t>
            </a:r>
            <a:endParaRPr lang="en-US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 spc="4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</a:t>
            </a:r>
            <a:r>
              <a:rPr lang="en-US" sz="1400" b="1" spc="-3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25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Professor of Chemistry </a:t>
            </a:r>
            <a:endParaRPr lang="en-US" sz="1400" b="1" spc="45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 spc="45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3" r="3374" b="6827"/>
          <a:stretch>
            <a:fillRect/>
          </a:stretch>
        </p:blipFill>
        <p:spPr>
          <a:xfrm>
            <a:off x="6096000" y="-45720"/>
            <a:ext cx="871855" cy="94170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31" t="20130" r="24570" b="16127"/>
          <a:stretch>
            <a:fillRect/>
          </a:stretch>
        </p:blipFill>
        <p:spPr>
          <a:xfrm>
            <a:off x="0" y="47665"/>
            <a:ext cx="760952" cy="1012665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2676525" y="3622675"/>
            <a:ext cx="3667125" cy="1862455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 Person</a:t>
            </a:r>
          </a:p>
          <a:p>
            <a:r>
              <a:rPr lang="en-US" sz="1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Dr.G.Ayyannan</a:t>
            </a:r>
            <a:endParaRPr lang="en-US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</a:t>
            </a:r>
          </a:p>
          <a:p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Chemistry</a:t>
            </a:r>
          </a:p>
          <a:p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Sri  Ramakrishna Mission Vidyalaya </a:t>
            </a:r>
          </a:p>
          <a:p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of Arts and Science</a:t>
            </a:r>
          </a:p>
          <a:p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Coimbatore - 20</a:t>
            </a:r>
          </a:p>
          <a:p>
            <a:endParaRPr lang="en-US" sz="2000" b="1" dirty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8" name="Picture 7" descr="IMG-20231206-WA00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050" y="3636010"/>
            <a:ext cx="1732280" cy="1844675"/>
          </a:xfrm>
          <a:prstGeom prst="rect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6C490D-097E-1452-59A0-D4DAB8878E0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57" y="1068008"/>
            <a:ext cx="1215763" cy="66866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174</Words>
  <Application>Microsoft Office PowerPoint</Application>
  <PresentationFormat>A4 Paper (210x297 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Calisto MT</vt:lpstr>
      <vt:lpstr>Times New Roman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Hello</cp:lastModifiedBy>
  <cp:revision>20</cp:revision>
  <dcterms:created xsi:type="dcterms:W3CDTF">2022-07-21T06:01:00Z</dcterms:created>
  <dcterms:modified xsi:type="dcterms:W3CDTF">2023-12-08T08:42:31Z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0C6BCBF46D8F4C089EFA43F05BC4296D_13</vt:lpwstr>
  </property>
  <property fmtid="{D5CDD505-2E9C-101B-9397-08002B2CF9AE}" pid="3" name="KSOProductBuildVer">
    <vt:lpwstr>1033-12.2.0.13306</vt:lpwstr>
  </property>
</Properties>
</file>